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3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869680"/>
            <a:ext cx="18288000" cy="1399032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565392"/>
            <a:ext cx="18288000" cy="189280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1234439"/>
            <a:ext cx="17487900" cy="1133855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109728"/>
            <a:ext cx="18288000" cy="832103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7955280" y="1623060"/>
            <a:ext cx="2222500" cy="649605"/>
          </a:xfrm>
          <a:custGeom>
            <a:avLst/>
            <a:gdLst/>
            <a:ahLst/>
            <a:cxnLst/>
            <a:rect l="l" t="t" r="r" b="b"/>
            <a:pathLst>
              <a:path w="2222500" h="649605">
                <a:moveTo>
                  <a:pt x="2221992" y="649224"/>
                </a:moveTo>
                <a:lnTo>
                  <a:pt x="0" y="649224"/>
                </a:lnTo>
                <a:lnTo>
                  <a:pt x="0" y="0"/>
                </a:lnTo>
                <a:lnTo>
                  <a:pt x="2221992" y="0"/>
                </a:lnTo>
                <a:lnTo>
                  <a:pt x="2221992" y="649224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3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3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3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942851" y="1427480"/>
            <a:ext cx="2280284" cy="9855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3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hyperlink" Target="https://pitch.com/?utm_medium=product-presentation&amp;utm_source=pdf_export&amp;utm_campaign=bottom_bar_cta&amp;utm_content=f5e38411-5fe0-4155-94a5-82245355276f&amp;utm_term=PDF-PPTX-lastslide" TargetMode="Externa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hyperlink" Target="https://pitch.com/?utm_medium=product-presentation&amp;utm_source=pdf_export&amp;utm_campaign=bottom_bar_cta&amp;utm_content=f5e38411-5fe0-4155-94a5-82245355276f&amp;utm_term=PDF-PPTX-lastslide" TargetMode="Externa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jp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hyperlink" Target="https://pitch.com/?utm_medium=product-presentation&amp;utm_source=pdf_export&amp;utm_campaign=bottom_bar_cta&amp;utm_content=f5e38411-5fe0-4155-94a5-82245355276f&amp;utm_term=PDF-PPTX-lastslide" TargetMode="Externa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hyperlink" Target="https://pitch.com/?utm_medium=product-presentation&amp;utm_source=pdf_export&amp;utm_campaign=bottom_bar_cta&amp;utm_content=f5e38411-5fe0-4155-94a5-82245355276f&amp;utm_term=PDF-PPTX-lastslide" TargetMode="Externa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hyperlink" Target="https://pitch.com/?utm_medium=product-presentation&amp;utm_source=pdf_export&amp;utm_campaign=bottom_bar_cta&amp;utm_content=f5e38411-5fe0-4155-94a5-82245355276f&amp;utm_term=PDF-PPTX-lastslide" TargetMode="Externa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hyperlink" Target="https://pitch.com/?utm_medium=product-presentation&amp;utm_source=pdf_export&amp;utm_campaign=bottom_bar_cta&amp;utm_content=f5e38411-5fe0-4155-94a5-82245355276f&amp;utm_term=PDF-PPTX-lastslide" TargetMode="Externa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jpg"/><Relationship Id="rId8" Type="http://schemas.openxmlformats.org/officeDocument/2006/relationships/image" Target="../media/image42.jpg"/><Relationship Id="rId9" Type="http://schemas.openxmlformats.org/officeDocument/2006/relationships/hyperlink" Target="https://pitch.com/?utm_medium=product-presentation&amp;utm_source=pdf_export&amp;utm_campaign=bottom_bar_cta&amp;utm_content=f5e38411-5fe0-4155-94a5-82245355276f&amp;utm_term=PDF-PPTX-lastslide" TargetMode="Externa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jpg"/><Relationship Id="rId6" Type="http://schemas.openxmlformats.org/officeDocument/2006/relationships/hyperlink" Target="https://pitch.com/?utm_medium=product-presentation&amp;utm_source=pdf_export&amp;utm_campaign=bottom_bar_cta&amp;utm_content=f5e38411-5fe0-4155-94a5-82245355276f&amp;utm_term=PDF-PPTX-lastslide" TargetMode="Externa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hyperlink" Target="https://pitch.com/?utm_medium=product-presentation&amp;utm_source=pdf_export&amp;utm_campaign=bottom_bar_cta&amp;utm_content=f5e38411-5fe0-4155-94a5-82245355276f&amp;utm_term=PDF-PPTX-lastslide" TargetMode="Externa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49.jp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hyperlink" Target="https://pitch.com/?utm_medium=product-presentation&amp;utm_source=pdf_export&amp;utm_campaign=bottom_bar_cta&amp;utm_content=f5e38411-5fe0-4155-94a5-82245355276f&amp;utm_term=PDF-PPTX-lastslide" TargetMode="Externa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hyperlink" Target="https://pitch.com/?utm_medium=product-presentation&amp;utm_source=pdf_export&amp;utm_campaign=bottom_bar_cta&amp;utm_content=f5e38411-5fe0-4155-94a5-82245355276f&amp;utm_term=PDF-PPTX-lastslide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2" cy="10287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68136"/>
              <a:ext cx="4844651" cy="6918865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852487"/>
              <a:ext cx="18288000" cy="19050"/>
            </a:xfrm>
            <a:custGeom>
              <a:avLst/>
              <a:gdLst/>
              <a:ahLst/>
              <a:cxnLst/>
              <a:rect l="l" t="t" r="r" b="b"/>
              <a:pathLst>
                <a:path w="18288000" h="19050">
                  <a:moveTo>
                    <a:pt x="0" y="19050"/>
                  </a:moveTo>
                  <a:lnTo>
                    <a:pt x="0" y="0"/>
                  </a:lnTo>
                  <a:lnTo>
                    <a:pt x="18288000" y="0"/>
                  </a:lnTo>
                  <a:lnTo>
                    <a:pt x="182880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FAFDFF">
                <a:alpha val="148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3688" y="1645920"/>
              <a:ext cx="11670791" cy="334670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93880" y="6736080"/>
              <a:ext cx="2563368" cy="355091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05760" y="6687311"/>
              <a:ext cx="1441703" cy="232562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41680" y="6102095"/>
              <a:ext cx="2423159" cy="374903"/>
            </a:xfrm>
            <a:prstGeom prst="rect">
              <a:avLst/>
            </a:prstGeom>
          </p:spPr>
        </p:pic>
        <p:sp>
          <p:nvSpPr>
            <p:cNvPr id="10" name="object 10" descr="">
              <a:hlinkClick r:id="rId8"/>
            </p:cNvPr>
            <p:cNvSpPr/>
            <p:nvPr/>
          </p:nvSpPr>
          <p:spPr>
            <a:xfrm>
              <a:off x="211067" y="9674436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92B37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>
              <a:hlinkClick r:id="rId8"/>
            </p:cNvPr>
            <p:cNvSpPr/>
            <p:nvPr/>
          </p:nvSpPr>
          <p:spPr>
            <a:xfrm>
              <a:off x="275829" y="9789404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>
              <a:hlinkClick r:id="rId8"/>
            </p:cNvPr>
            <p:cNvSpPr/>
            <p:nvPr/>
          </p:nvSpPr>
          <p:spPr>
            <a:xfrm>
              <a:off x="211067" y="9674436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92B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5"/>
            <a:ext cx="18288000" cy="10287000"/>
            <a:chOff x="0" y="5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8864" y="9589008"/>
              <a:ext cx="7510272" cy="69799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4415" y="2501508"/>
              <a:ext cx="12068159" cy="684849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975" y="932687"/>
              <a:ext cx="5166360" cy="1792224"/>
            </a:xfrm>
            <a:prstGeom prst="rect">
              <a:avLst/>
            </a:prstGeom>
          </p:spPr>
        </p:pic>
        <p:sp>
          <p:nvSpPr>
            <p:cNvPr id="7" name="object 7" descr="">
              <a:hlinkClick r:id="rId6"/>
            </p:cNvPr>
            <p:cNvSpPr/>
            <p:nvPr/>
          </p:nvSpPr>
          <p:spPr>
            <a:xfrm>
              <a:off x="211067" y="9674443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92B37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>
              <a:hlinkClick r:id="rId6"/>
            </p:cNvPr>
            <p:cNvSpPr/>
            <p:nvPr/>
          </p:nvSpPr>
          <p:spPr>
            <a:xfrm>
              <a:off x="275829" y="9789412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>
              <a:hlinkClick r:id="rId6"/>
            </p:cNvPr>
            <p:cNvSpPr/>
            <p:nvPr/>
          </p:nvSpPr>
          <p:spPr>
            <a:xfrm>
              <a:off x="211067" y="9674443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92B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" y="0"/>
              <a:ext cx="18287694" cy="514121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5880" y="6918959"/>
              <a:ext cx="15968471" cy="288950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3008" y="5422391"/>
              <a:ext cx="11689080" cy="917448"/>
            </a:xfrm>
            <a:prstGeom prst="rect">
              <a:avLst/>
            </a:prstGeom>
          </p:spPr>
        </p:pic>
        <p:sp>
          <p:nvSpPr>
            <p:cNvPr id="6" name="object 6" descr="">
              <a:hlinkClick r:id="rId5"/>
            </p:cNvPr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92B37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>
              <a:hlinkClick r:id="rId5"/>
            </p:cNvPr>
            <p:cNvSpPr/>
            <p:nvPr/>
          </p:nvSpPr>
          <p:spPr>
            <a:xfrm>
              <a:off x="275829" y="9789406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>
              <a:hlinkClick r:id="rId5"/>
            </p:cNvPr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92B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300" spc="-365"/>
              <a:t>Ü</a:t>
            </a:r>
            <a:r>
              <a:rPr dirty="0" sz="6300" spc="125"/>
              <a:t> </a:t>
            </a:r>
            <a:r>
              <a:rPr dirty="0" sz="6300" spc="-470"/>
              <a:t>Oitc</a:t>
            </a:r>
            <a:r>
              <a:rPr dirty="0" baseline="1322" sz="9450" spc="-705"/>
              <a:t>h</a:t>
            </a:r>
            <a:endParaRPr baseline="1322" sz="9450"/>
          </a:p>
        </p:txBody>
      </p:sp>
      <p:sp>
        <p:nvSpPr>
          <p:cNvPr id="3" name="object 3" descr=""/>
          <p:cNvSpPr/>
          <p:nvPr/>
        </p:nvSpPr>
        <p:spPr>
          <a:xfrm>
            <a:off x="5157215" y="3323844"/>
            <a:ext cx="7955280" cy="539750"/>
          </a:xfrm>
          <a:custGeom>
            <a:avLst/>
            <a:gdLst/>
            <a:ahLst/>
            <a:cxnLst/>
            <a:rect l="l" t="t" r="r" b="b"/>
            <a:pathLst>
              <a:path w="7955280" h="539750">
                <a:moveTo>
                  <a:pt x="7955280" y="539496"/>
                </a:moveTo>
                <a:lnTo>
                  <a:pt x="0" y="539496"/>
                </a:lnTo>
                <a:lnTo>
                  <a:pt x="0" y="0"/>
                </a:lnTo>
                <a:lnTo>
                  <a:pt x="7955280" y="0"/>
                </a:lnTo>
                <a:lnTo>
                  <a:pt x="7955280" y="539496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7443216" y="4009644"/>
            <a:ext cx="3429000" cy="434340"/>
          </a:xfrm>
          <a:custGeom>
            <a:avLst/>
            <a:gdLst/>
            <a:ahLst/>
            <a:cxnLst/>
            <a:rect l="l" t="t" r="r" b="b"/>
            <a:pathLst>
              <a:path w="3429000" h="434339">
                <a:moveTo>
                  <a:pt x="3429000" y="434340"/>
                </a:moveTo>
                <a:lnTo>
                  <a:pt x="0" y="434340"/>
                </a:lnTo>
                <a:lnTo>
                  <a:pt x="0" y="0"/>
                </a:lnTo>
                <a:lnTo>
                  <a:pt x="3429000" y="0"/>
                </a:lnTo>
                <a:lnTo>
                  <a:pt x="3429000" y="434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5129559" y="3086861"/>
            <a:ext cx="7977505" cy="1485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5895"/>
              </a:lnSpc>
              <a:spcBef>
                <a:spcPts val="100"/>
              </a:spcBef>
              <a:tabLst>
                <a:tab pos="4460240" algn="l"/>
              </a:tabLst>
            </a:pPr>
            <a:r>
              <a:rPr dirty="0" sz="5150" spc="135">
                <a:solidFill>
                  <a:srgbClr val="FFFFFF"/>
                </a:solidFill>
                <a:latin typeface="Calibri"/>
                <a:cs typeface="Calibri"/>
              </a:rPr>
              <a:t>Want</a:t>
            </a:r>
            <a:r>
              <a:rPr dirty="0" sz="515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150" spc="215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5150" spc="-4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150" spc="-10">
                <a:solidFill>
                  <a:srgbClr val="FFFFFF"/>
                </a:solidFill>
                <a:latin typeface="Calibri"/>
                <a:cs typeface="Calibri"/>
              </a:rPr>
              <a:t>mak</a:t>
            </a:r>
            <a:r>
              <a:rPr dirty="0" sz="5150" spc="-1664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5150" spc="-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515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5150" spc="50">
                <a:solidFill>
                  <a:srgbClr val="FFFFFF"/>
                </a:solidFill>
                <a:latin typeface="Calibri"/>
                <a:cs typeface="Calibri"/>
              </a:rPr>
              <a:t>presenfation</a:t>
            </a:r>
            <a:endParaRPr sz="5150">
              <a:latin typeface="Calibri"/>
              <a:cs typeface="Calibri"/>
            </a:endParaRPr>
          </a:p>
          <a:p>
            <a:pPr algn="ctr" marL="33020">
              <a:lnSpc>
                <a:spcPts val="5595"/>
              </a:lnSpc>
            </a:pPr>
            <a:r>
              <a:rPr dirty="0" sz="4900" spc="13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dirty="0" sz="4900" spc="-1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900" spc="25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dirty="0" sz="4900" spc="-2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900" spc="-20">
                <a:solidFill>
                  <a:srgbClr val="FFFFFF"/>
                </a:solidFill>
                <a:latin typeface="Calibri"/>
                <a:cs typeface="Calibri"/>
              </a:rPr>
              <a:t>oneč</a:t>
            </a:r>
            <a:endParaRPr sz="4900">
              <a:latin typeface="Calibri"/>
              <a:cs typeface="Calibri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0" y="5120640"/>
            <a:ext cx="18283555" cy="260985"/>
          </a:xfrm>
          <a:custGeom>
            <a:avLst/>
            <a:gdLst/>
            <a:ahLst/>
            <a:cxnLst/>
            <a:rect l="l" t="t" r="r" b="b"/>
            <a:pathLst>
              <a:path w="18283555" h="260985">
                <a:moveTo>
                  <a:pt x="18283428" y="260604"/>
                </a:moveTo>
                <a:lnTo>
                  <a:pt x="0" y="260604"/>
                </a:lnTo>
                <a:lnTo>
                  <a:pt x="0" y="0"/>
                </a:lnTo>
                <a:lnTo>
                  <a:pt x="18283428" y="0"/>
                </a:lnTo>
                <a:lnTo>
                  <a:pt x="18283428" y="260604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0" y="5522976"/>
            <a:ext cx="18283555" cy="260985"/>
          </a:xfrm>
          <a:custGeom>
            <a:avLst/>
            <a:gdLst/>
            <a:ahLst/>
            <a:cxnLst/>
            <a:rect l="l" t="t" r="r" b="b"/>
            <a:pathLst>
              <a:path w="18283555" h="260985">
                <a:moveTo>
                  <a:pt x="18283428" y="260604"/>
                </a:moveTo>
                <a:lnTo>
                  <a:pt x="0" y="260604"/>
                </a:lnTo>
                <a:lnTo>
                  <a:pt x="0" y="0"/>
                </a:lnTo>
                <a:lnTo>
                  <a:pt x="18283428" y="0"/>
                </a:lnTo>
                <a:lnTo>
                  <a:pt x="18283428" y="260604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5282270" y="4966794"/>
            <a:ext cx="7731125" cy="827405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dirty="0" sz="2300" spc="-95">
                <a:solidFill>
                  <a:srgbClr val="E9E9E9"/>
                </a:solidFill>
                <a:latin typeface="Arial MT"/>
                <a:cs typeface="Arial MT"/>
              </a:rPr>
              <a:t>Start</a:t>
            </a:r>
            <a:r>
              <a:rPr dirty="0" sz="2300" spc="-65">
                <a:solidFill>
                  <a:srgbClr val="E9E9E9"/>
                </a:solidFill>
                <a:latin typeface="Arial MT"/>
                <a:cs typeface="Arial MT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2300" spc="-1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300" spc="-345">
                <a:solidFill>
                  <a:srgbClr val="E6E6E6"/>
                </a:solidFill>
                <a:latin typeface="Arial MT"/>
                <a:cs typeface="Arial MT"/>
              </a:rPr>
              <a:t>a</a:t>
            </a:r>
            <a:r>
              <a:rPr dirty="0" sz="2300" spc="70">
                <a:solidFill>
                  <a:srgbClr val="E6E6E6"/>
                </a:solidFill>
                <a:latin typeface="Arial MT"/>
                <a:cs typeface="Arial MT"/>
              </a:rPr>
              <a:t> </a:t>
            </a:r>
            <a:r>
              <a:rPr dirty="0" sz="2300" spc="-45">
                <a:solidFill>
                  <a:srgbClr val="EBEBEB"/>
                </a:solidFill>
                <a:latin typeface="Arial MT"/>
                <a:cs typeface="Arial MT"/>
              </a:rPr>
              <a:t>fully</a:t>
            </a:r>
            <a:r>
              <a:rPr dirty="0" sz="2300" spc="-114">
                <a:solidFill>
                  <a:srgbClr val="EBEBEB"/>
                </a:solidFill>
                <a:latin typeface="Arial MT"/>
                <a:cs typeface="Arial MT"/>
              </a:rPr>
              <a:t> </a:t>
            </a:r>
            <a:r>
              <a:rPr dirty="0" sz="2300" spc="-120">
                <a:solidFill>
                  <a:srgbClr val="FFFFFF"/>
                </a:solidFill>
                <a:latin typeface="Arial MT"/>
                <a:cs typeface="Arial MT"/>
              </a:rPr>
              <a:t>customizable</a:t>
            </a:r>
            <a:r>
              <a:rPr dirty="0" sz="23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300" spc="-105">
                <a:solidFill>
                  <a:srgbClr val="EFEFEF"/>
                </a:solidFill>
                <a:latin typeface="Arial MT"/>
                <a:cs typeface="Arial MT"/>
              </a:rPr>
              <a:t>template,</a:t>
            </a:r>
            <a:r>
              <a:rPr dirty="0" sz="2300" spc="-55">
                <a:solidFill>
                  <a:srgbClr val="EFEFEF"/>
                </a:solidFill>
                <a:latin typeface="Arial MT"/>
                <a:cs typeface="Arial MT"/>
              </a:rPr>
              <a:t> </a:t>
            </a:r>
            <a:r>
              <a:rPr dirty="0" sz="2300" spc="-130">
                <a:solidFill>
                  <a:srgbClr val="EBEBEB"/>
                </a:solidFill>
                <a:latin typeface="Arial MT"/>
                <a:cs typeface="Arial MT"/>
              </a:rPr>
              <a:t>create</a:t>
            </a:r>
            <a:r>
              <a:rPr dirty="0" sz="2300" spc="10">
                <a:solidFill>
                  <a:srgbClr val="EBEBEB"/>
                </a:solidFill>
                <a:latin typeface="Arial MT"/>
                <a:cs typeface="Arial MT"/>
              </a:rPr>
              <a:t> </a:t>
            </a:r>
            <a:r>
              <a:rPr dirty="0" sz="2300" spc="-295">
                <a:solidFill>
                  <a:srgbClr val="F4F4F4"/>
                </a:solidFill>
                <a:latin typeface="Arial MT"/>
                <a:cs typeface="Arial MT"/>
              </a:rPr>
              <a:t>a</a:t>
            </a:r>
            <a:r>
              <a:rPr dirty="0" sz="2300" spc="-40">
                <a:solidFill>
                  <a:srgbClr val="F4F4F4"/>
                </a:solidFill>
                <a:latin typeface="Arial MT"/>
                <a:cs typeface="Arial MT"/>
              </a:rPr>
              <a:t> </a:t>
            </a:r>
            <a:r>
              <a:rPr dirty="0" sz="2300" spc="-55">
                <a:solidFill>
                  <a:srgbClr val="F2F2F2"/>
                </a:solidFill>
                <a:latin typeface="Arial MT"/>
                <a:cs typeface="Arial MT"/>
              </a:rPr>
              <a:t>beautiful</a:t>
            </a:r>
            <a:r>
              <a:rPr dirty="0" sz="230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dirty="0" sz="2300" spc="-165">
                <a:solidFill>
                  <a:srgbClr val="EDEDED"/>
                </a:solidFill>
                <a:latin typeface="Arial MT"/>
                <a:cs typeface="Arial MT"/>
              </a:rPr>
              <a:t>deck</a:t>
            </a:r>
            <a:r>
              <a:rPr dirty="0" sz="2300" spc="-45">
                <a:solidFill>
                  <a:srgbClr val="EDEDED"/>
                </a:solidFill>
                <a:latin typeface="Arial MT"/>
                <a:cs typeface="Arial MT"/>
              </a:rPr>
              <a:t> </a:t>
            </a:r>
            <a:r>
              <a:rPr dirty="0" sz="2300" spc="-25">
                <a:solidFill>
                  <a:srgbClr val="EFEFEF"/>
                </a:solidFill>
                <a:latin typeface="Arial MT"/>
                <a:cs typeface="Arial MT"/>
              </a:rPr>
              <a:t>in</a:t>
            </a:r>
            <a:endParaRPr sz="2300">
              <a:latin typeface="Arial MT"/>
              <a:cs typeface="Arial MT"/>
            </a:endParaRPr>
          </a:p>
          <a:p>
            <a:pPr algn="ctr" marR="6350">
              <a:lnSpc>
                <a:spcPct val="100000"/>
              </a:lnSpc>
              <a:spcBef>
                <a:spcPts val="420"/>
              </a:spcBef>
            </a:pPr>
            <a:r>
              <a:rPr dirty="0" sz="2250" spc="-90">
                <a:solidFill>
                  <a:srgbClr val="FFFFFF"/>
                </a:solidFill>
                <a:latin typeface="Arial MT"/>
                <a:cs typeface="Arial MT"/>
              </a:rPr>
              <a:t>minutes,</a:t>
            </a:r>
            <a:r>
              <a:rPr dirty="0" sz="225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50" spc="-30">
                <a:solidFill>
                  <a:srgbClr val="EDEDED"/>
                </a:solidFill>
                <a:latin typeface="Arial MT"/>
                <a:cs typeface="Arial MT"/>
              </a:rPr>
              <a:t>then</a:t>
            </a:r>
            <a:r>
              <a:rPr dirty="0" sz="2250" spc="-90">
                <a:solidFill>
                  <a:srgbClr val="EDEDED"/>
                </a:solidFill>
                <a:latin typeface="Arial MT"/>
                <a:cs typeface="Arial MT"/>
              </a:rPr>
              <a:t> </a:t>
            </a:r>
            <a:r>
              <a:rPr dirty="0" sz="2250" spc="-114">
                <a:solidFill>
                  <a:srgbClr val="F2F2F2"/>
                </a:solidFill>
                <a:latin typeface="Arial MT"/>
                <a:cs typeface="Arial MT"/>
              </a:rPr>
              <a:t>easily</a:t>
            </a:r>
            <a:r>
              <a:rPr dirty="0" sz="2250" spc="-10">
                <a:solidFill>
                  <a:srgbClr val="F2F2F2"/>
                </a:solidFill>
                <a:latin typeface="Arial MT"/>
                <a:cs typeface="Arial MT"/>
              </a:rPr>
              <a:t> </a:t>
            </a:r>
            <a:r>
              <a:rPr dirty="0" sz="2250" spc="-165">
                <a:solidFill>
                  <a:srgbClr val="E6E6E6"/>
                </a:solidFill>
                <a:latin typeface="Arial MT"/>
                <a:cs typeface="Arial MT"/>
              </a:rPr>
              <a:t>share</a:t>
            </a:r>
            <a:r>
              <a:rPr dirty="0" sz="2250" spc="-10">
                <a:solidFill>
                  <a:srgbClr val="E6E6E6"/>
                </a:solidFill>
                <a:latin typeface="Arial MT"/>
                <a:cs typeface="Arial MT"/>
              </a:rPr>
              <a:t> </a:t>
            </a:r>
            <a:r>
              <a:rPr dirty="0" sz="2250">
                <a:solidFill>
                  <a:srgbClr val="E1E1E1"/>
                </a:solidFill>
                <a:latin typeface="Arial MT"/>
                <a:cs typeface="Arial MT"/>
              </a:rPr>
              <a:t>it</a:t>
            </a:r>
            <a:r>
              <a:rPr dirty="0" sz="2250" spc="150">
                <a:solidFill>
                  <a:srgbClr val="E1E1E1"/>
                </a:solidFill>
                <a:latin typeface="Arial MT"/>
                <a:cs typeface="Arial MT"/>
              </a:rPr>
              <a:t> </a:t>
            </a:r>
            <a:r>
              <a:rPr dirty="0" sz="2250">
                <a:solidFill>
                  <a:srgbClr val="EBEBEB"/>
                </a:solidFill>
                <a:latin typeface="Arial MT"/>
                <a:cs typeface="Arial MT"/>
              </a:rPr>
              <a:t>with</a:t>
            </a:r>
            <a:r>
              <a:rPr dirty="0" sz="2250" spc="-145">
                <a:solidFill>
                  <a:srgbClr val="EBEBEB"/>
                </a:solidFill>
                <a:latin typeface="Arial MT"/>
                <a:cs typeface="Arial MT"/>
              </a:rPr>
              <a:t> </a:t>
            </a:r>
            <a:r>
              <a:rPr dirty="0" sz="2250" spc="-10">
                <a:solidFill>
                  <a:srgbClr val="E8E8E8"/>
                </a:solidFill>
                <a:latin typeface="Arial MT"/>
                <a:cs typeface="Arial MT"/>
              </a:rPr>
              <a:t>anyone.</a:t>
            </a:r>
            <a:endParaRPr sz="2250">
              <a:latin typeface="Arial MT"/>
              <a:cs typeface="Arial MT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0" y="6428232"/>
            <a:ext cx="18288000" cy="36830"/>
            <a:chOff x="0" y="6428232"/>
            <a:chExt cx="18288000" cy="36830"/>
          </a:xfrm>
        </p:grpSpPr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28232"/>
              <a:ext cx="18288000" cy="3657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28232"/>
              <a:ext cx="18288000" cy="36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32835" y="1783939"/>
              <a:ext cx="4581540" cy="368618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832831" y="1783938"/>
              <a:ext cx="4581525" cy="3686175"/>
            </a:xfrm>
            <a:custGeom>
              <a:avLst/>
              <a:gdLst/>
              <a:ahLst/>
              <a:cxnLst/>
              <a:rect l="l" t="t" r="r" b="b"/>
              <a:pathLst>
                <a:path w="4581525" h="3686175">
                  <a:moveTo>
                    <a:pt x="4581525" y="3686175"/>
                  </a:moveTo>
                  <a:lnTo>
                    <a:pt x="0" y="3686175"/>
                  </a:lnTo>
                  <a:lnTo>
                    <a:pt x="0" y="0"/>
                  </a:lnTo>
                  <a:lnTo>
                    <a:pt x="4581525" y="0"/>
                  </a:lnTo>
                  <a:lnTo>
                    <a:pt x="4581525" y="3686175"/>
                  </a:lnTo>
                  <a:close/>
                </a:path>
              </a:pathLst>
            </a:custGeom>
            <a:solidFill>
              <a:srgbClr val="013D8A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14351" y="5653369"/>
              <a:ext cx="4581539" cy="368619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2414351" y="5653371"/>
              <a:ext cx="4581525" cy="3686175"/>
            </a:xfrm>
            <a:custGeom>
              <a:avLst/>
              <a:gdLst/>
              <a:ahLst/>
              <a:cxnLst/>
              <a:rect l="l" t="t" r="r" b="b"/>
              <a:pathLst>
                <a:path w="4581525" h="3686175">
                  <a:moveTo>
                    <a:pt x="4581525" y="3686175"/>
                  </a:moveTo>
                  <a:lnTo>
                    <a:pt x="0" y="3686175"/>
                  </a:lnTo>
                  <a:lnTo>
                    <a:pt x="0" y="0"/>
                  </a:lnTo>
                  <a:lnTo>
                    <a:pt x="4581525" y="0"/>
                  </a:lnTo>
                  <a:lnTo>
                    <a:pt x="4581525" y="3686175"/>
                  </a:lnTo>
                  <a:close/>
                </a:path>
              </a:pathLst>
            </a:custGeom>
            <a:solidFill>
              <a:srgbClr val="013D8A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9655" y="3977640"/>
              <a:ext cx="5279136" cy="91744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16607" y="5419343"/>
              <a:ext cx="7260335" cy="2679191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0" y="852487"/>
              <a:ext cx="18288000" cy="19050"/>
            </a:xfrm>
            <a:custGeom>
              <a:avLst/>
              <a:gdLst/>
              <a:ahLst/>
              <a:cxnLst/>
              <a:rect l="l" t="t" r="r" b="b"/>
              <a:pathLst>
                <a:path w="18288000" h="19050">
                  <a:moveTo>
                    <a:pt x="0" y="19050"/>
                  </a:moveTo>
                  <a:lnTo>
                    <a:pt x="0" y="0"/>
                  </a:lnTo>
                  <a:lnTo>
                    <a:pt x="18288000" y="0"/>
                  </a:lnTo>
                  <a:lnTo>
                    <a:pt x="182880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013D8A">
                <a:alpha val="148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>
              <a:hlinkClick r:id="rId7"/>
            </p:cNvPr>
            <p:cNvSpPr/>
            <p:nvPr/>
          </p:nvSpPr>
          <p:spPr>
            <a:xfrm>
              <a:off x="211067" y="9674438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92B37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>
              <a:hlinkClick r:id="rId7"/>
            </p:cNvPr>
            <p:cNvSpPr/>
            <p:nvPr/>
          </p:nvSpPr>
          <p:spPr>
            <a:xfrm>
              <a:off x="275829" y="9789407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>
              <a:hlinkClick r:id="rId7"/>
            </p:cNvPr>
            <p:cNvSpPr/>
            <p:nvPr/>
          </p:nvSpPr>
          <p:spPr>
            <a:xfrm>
              <a:off x="211067" y="9674438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92B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944638" y="946848"/>
              <a:ext cx="16391890" cy="4746625"/>
            </a:xfrm>
            <a:custGeom>
              <a:avLst/>
              <a:gdLst/>
              <a:ahLst/>
              <a:cxnLst/>
              <a:rect l="l" t="t" r="r" b="b"/>
              <a:pathLst>
                <a:path w="16391890" h="4746625">
                  <a:moveTo>
                    <a:pt x="10829938" y="478853"/>
                  </a:moveTo>
                  <a:lnTo>
                    <a:pt x="10827626" y="432168"/>
                  </a:lnTo>
                  <a:lnTo>
                    <a:pt x="10820756" y="385940"/>
                  </a:lnTo>
                  <a:lnTo>
                    <a:pt x="10809415" y="340601"/>
                  </a:lnTo>
                  <a:lnTo>
                    <a:pt x="10793667" y="296595"/>
                  </a:lnTo>
                  <a:lnTo>
                    <a:pt x="10773689" y="254342"/>
                  </a:lnTo>
                  <a:lnTo>
                    <a:pt x="10749648" y="214261"/>
                  </a:lnTo>
                  <a:lnTo>
                    <a:pt x="10721823" y="176720"/>
                  </a:lnTo>
                  <a:lnTo>
                    <a:pt x="10690428" y="142087"/>
                  </a:lnTo>
                  <a:lnTo>
                    <a:pt x="10655795" y="110693"/>
                  </a:lnTo>
                  <a:lnTo>
                    <a:pt x="10618254" y="82854"/>
                  </a:lnTo>
                  <a:lnTo>
                    <a:pt x="10578173" y="58826"/>
                  </a:lnTo>
                  <a:lnTo>
                    <a:pt x="10535920" y="38849"/>
                  </a:lnTo>
                  <a:lnTo>
                    <a:pt x="10491914" y="23101"/>
                  </a:lnTo>
                  <a:lnTo>
                    <a:pt x="10446588" y="11747"/>
                  </a:lnTo>
                  <a:lnTo>
                    <a:pt x="10400360" y="4889"/>
                  </a:lnTo>
                  <a:lnTo>
                    <a:pt x="10353688" y="2603"/>
                  </a:lnTo>
                  <a:lnTo>
                    <a:pt x="476250" y="2603"/>
                  </a:lnTo>
                  <a:lnTo>
                    <a:pt x="429564" y="4889"/>
                  </a:lnTo>
                  <a:lnTo>
                    <a:pt x="383336" y="11747"/>
                  </a:lnTo>
                  <a:lnTo>
                    <a:pt x="337997" y="23101"/>
                  </a:lnTo>
                  <a:lnTo>
                    <a:pt x="293992" y="38849"/>
                  </a:lnTo>
                  <a:lnTo>
                    <a:pt x="251739" y="58826"/>
                  </a:lnTo>
                  <a:lnTo>
                    <a:pt x="211658" y="82854"/>
                  </a:lnTo>
                  <a:lnTo>
                    <a:pt x="174117" y="110693"/>
                  </a:lnTo>
                  <a:lnTo>
                    <a:pt x="139484" y="142087"/>
                  </a:lnTo>
                  <a:lnTo>
                    <a:pt x="108089" y="176720"/>
                  </a:lnTo>
                  <a:lnTo>
                    <a:pt x="80251" y="214261"/>
                  </a:lnTo>
                  <a:lnTo>
                    <a:pt x="56222" y="254342"/>
                  </a:lnTo>
                  <a:lnTo>
                    <a:pt x="36245" y="296595"/>
                  </a:lnTo>
                  <a:lnTo>
                    <a:pt x="20497" y="340601"/>
                  </a:lnTo>
                  <a:lnTo>
                    <a:pt x="9144" y="385940"/>
                  </a:lnTo>
                  <a:lnTo>
                    <a:pt x="2286" y="432168"/>
                  </a:lnTo>
                  <a:lnTo>
                    <a:pt x="0" y="478853"/>
                  </a:lnTo>
                  <a:lnTo>
                    <a:pt x="0" y="4269816"/>
                  </a:lnTo>
                  <a:lnTo>
                    <a:pt x="2286" y="4316488"/>
                  </a:lnTo>
                  <a:lnTo>
                    <a:pt x="9144" y="4362716"/>
                  </a:lnTo>
                  <a:lnTo>
                    <a:pt x="20497" y="4408043"/>
                  </a:lnTo>
                  <a:lnTo>
                    <a:pt x="36245" y="4452048"/>
                  </a:lnTo>
                  <a:lnTo>
                    <a:pt x="56222" y="4494301"/>
                  </a:lnTo>
                  <a:lnTo>
                    <a:pt x="80251" y="4534382"/>
                  </a:lnTo>
                  <a:lnTo>
                    <a:pt x="108089" y="4571924"/>
                  </a:lnTo>
                  <a:lnTo>
                    <a:pt x="139484" y="4606556"/>
                  </a:lnTo>
                  <a:lnTo>
                    <a:pt x="174117" y="4637951"/>
                  </a:lnTo>
                  <a:lnTo>
                    <a:pt x="211658" y="4665777"/>
                  </a:lnTo>
                  <a:lnTo>
                    <a:pt x="251739" y="4689818"/>
                  </a:lnTo>
                  <a:lnTo>
                    <a:pt x="293992" y="4709795"/>
                  </a:lnTo>
                  <a:lnTo>
                    <a:pt x="337997" y="4725543"/>
                  </a:lnTo>
                  <a:lnTo>
                    <a:pt x="383336" y="4736884"/>
                  </a:lnTo>
                  <a:lnTo>
                    <a:pt x="429564" y="4743767"/>
                  </a:lnTo>
                  <a:lnTo>
                    <a:pt x="476250" y="4746066"/>
                  </a:lnTo>
                  <a:lnTo>
                    <a:pt x="10353688" y="4746066"/>
                  </a:lnTo>
                  <a:lnTo>
                    <a:pt x="10400360" y="4743767"/>
                  </a:lnTo>
                  <a:lnTo>
                    <a:pt x="10446588" y="4736884"/>
                  </a:lnTo>
                  <a:lnTo>
                    <a:pt x="10491914" y="4725543"/>
                  </a:lnTo>
                  <a:lnTo>
                    <a:pt x="10535920" y="4709795"/>
                  </a:lnTo>
                  <a:lnTo>
                    <a:pt x="10578173" y="4689818"/>
                  </a:lnTo>
                  <a:lnTo>
                    <a:pt x="10618254" y="4665777"/>
                  </a:lnTo>
                  <a:lnTo>
                    <a:pt x="10655795" y="4637951"/>
                  </a:lnTo>
                  <a:lnTo>
                    <a:pt x="10690428" y="4606556"/>
                  </a:lnTo>
                  <a:lnTo>
                    <a:pt x="10721823" y="4571924"/>
                  </a:lnTo>
                  <a:lnTo>
                    <a:pt x="10749648" y="4534382"/>
                  </a:lnTo>
                  <a:lnTo>
                    <a:pt x="10773689" y="4494301"/>
                  </a:lnTo>
                  <a:lnTo>
                    <a:pt x="10793667" y="4452048"/>
                  </a:lnTo>
                  <a:lnTo>
                    <a:pt x="10809415" y="4408043"/>
                  </a:lnTo>
                  <a:lnTo>
                    <a:pt x="10820756" y="4362716"/>
                  </a:lnTo>
                  <a:lnTo>
                    <a:pt x="10827626" y="4316488"/>
                  </a:lnTo>
                  <a:lnTo>
                    <a:pt x="10829938" y="4269816"/>
                  </a:lnTo>
                  <a:lnTo>
                    <a:pt x="10829938" y="478853"/>
                  </a:lnTo>
                  <a:close/>
                </a:path>
                <a:path w="16391890" h="4746625">
                  <a:moveTo>
                    <a:pt x="16391560" y="476250"/>
                  </a:moveTo>
                  <a:lnTo>
                    <a:pt x="16389274" y="429577"/>
                  </a:lnTo>
                  <a:lnTo>
                    <a:pt x="16382416" y="383336"/>
                  </a:lnTo>
                  <a:lnTo>
                    <a:pt x="16371075" y="337997"/>
                  </a:lnTo>
                  <a:lnTo>
                    <a:pt x="16355314" y="294005"/>
                  </a:lnTo>
                  <a:lnTo>
                    <a:pt x="16335337" y="251752"/>
                  </a:lnTo>
                  <a:lnTo>
                    <a:pt x="16311296" y="211658"/>
                  </a:lnTo>
                  <a:lnTo>
                    <a:pt x="16283458" y="174117"/>
                  </a:lnTo>
                  <a:lnTo>
                    <a:pt x="16252076" y="139496"/>
                  </a:lnTo>
                  <a:lnTo>
                    <a:pt x="16217443" y="108102"/>
                  </a:lnTo>
                  <a:lnTo>
                    <a:pt x="16179902" y="80264"/>
                  </a:lnTo>
                  <a:lnTo>
                    <a:pt x="16139821" y="56235"/>
                  </a:lnTo>
                  <a:lnTo>
                    <a:pt x="16097580" y="36258"/>
                  </a:lnTo>
                  <a:lnTo>
                    <a:pt x="16053575" y="20510"/>
                  </a:lnTo>
                  <a:lnTo>
                    <a:pt x="16008236" y="9156"/>
                  </a:lnTo>
                  <a:lnTo>
                    <a:pt x="15961995" y="2286"/>
                  </a:lnTo>
                  <a:lnTo>
                    <a:pt x="15915310" y="0"/>
                  </a:lnTo>
                  <a:lnTo>
                    <a:pt x="11619548" y="0"/>
                  </a:lnTo>
                  <a:lnTo>
                    <a:pt x="11572862" y="2286"/>
                  </a:lnTo>
                  <a:lnTo>
                    <a:pt x="11526647" y="9156"/>
                  </a:lnTo>
                  <a:lnTo>
                    <a:pt x="11481283" y="20510"/>
                  </a:lnTo>
                  <a:lnTo>
                    <a:pt x="11437277" y="36258"/>
                  </a:lnTo>
                  <a:lnTo>
                    <a:pt x="11395037" y="56235"/>
                  </a:lnTo>
                  <a:lnTo>
                    <a:pt x="11354943" y="80264"/>
                  </a:lnTo>
                  <a:lnTo>
                    <a:pt x="11317415" y="108102"/>
                  </a:lnTo>
                  <a:lnTo>
                    <a:pt x="11282769" y="139496"/>
                  </a:lnTo>
                  <a:lnTo>
                    <a:pt x="11251387" y="174117"/>
                  </a:lnTo>
                  <a:lnTo>
                    <a:pt x="11223549" y="211658"/>
                  </a:lnTo>
                  <a:lnTo>
                    <a:pt x="11199520" y="251752"/>
                  </a:lnTo>
                  <a:lnTo>
                    <a:pt x="11179531" y="294005"/>
                  </a:lnTo>
                  <a:lnTo>
                    <a:pt x="11163795" y="337997"/>
                  </a:lnTo>
                  <a:lnTo>
                    <a:pt x="11152442" y="383336"/>
                  </a:lnTo>
                  <a:lnTo>
                    <a:pt x="11145584" y="429577"/>
                  </a:lnTo>
                  <a:lnTo>
                    <a:pt x="11143298" y="476250"/>
                  </a:lnTo>
                  <a:lnTo>
                    <a:pt x="11143298" y="4267212"/>
                  </a:lnTo>
                  <a:lnTo>
                    <a:pt x="11145584" y="4313885"/>
                  </a:lnTo>
                  <a:lnTo>
                    <a:pt x="11152442" y="4360126"/>
                  </a:lnTo>
                  <a:lnTo>
                    <a:pt x="11163795" y="4405452"/>
                  </a:lnTo>
                  <a:lnTo>
                    <a:pt x="11179531" y="4449457"/>
                  </a:lnTo>
                  <a:lnTo>
                    <a:pt x="11199520" y="4491710"/>
                  </a:lnTo>
                  <a:lnTo>
                    <a:pt x="11223549" y="4531779"/>
                  </a:lnTo>
                  <a:lnTo>
                    <a:pt x="11251387" y="4569333"/>
                  </a:lnTo>
                  <a:lnTo>
                    <a:pt x="11282769" y="4603966"/>
                  </a:lnTo>
                  <a:lnTo>
                    <a:pt x="11317415" y="4635347"/>
                  </a:lnTo>
                  <a:lnTo>
                    <a:pt x="11354943" y="4663186"/>
                  </a:lnTo>
                  <a:lnTo>
                    <a:pt x="11395037" y="4687214"/>
                  </a:lnTo>
                  <a:lnTo>
                    <a:pt x="11437277" y="4707191"/>
                  </a:lnTo>
                  <a:lnTo>
                    <a:pt x="11481283" y="4722952"/>
                  </a:lnTo>
                  <a:lnTo>
                    <a:pt x="11526647" y="4734293"/>
                  </a:lnTo>
                  <a:lnTo>
                    <a:pt x="11572862" y="4741151"/>
                  </a:lnTo>
                  <a:lnTo>
                    <a:pt x="11619548" y="4743462"/>
                  </a:lnTo>
                  <a:lnTo>
                    <a:pt x="15915310" y="4743462"/>
                  </a:lnTo>
                  <a:lnTo>
                    <a:pt x="15961995" y="4741151"/>
                  </a:lnTo>
                  <a:lnTo>
                    <a:pt x="16008236" y="4734293"/>
                  </a:lnTo>
                  <a:lnTo>
                    <a:pt x="16053575" y="4722952"/>
                  </a:lnTo>
                  <a:lnTo>
                    <a:pt x="16097580" y="4707191"/>
                  </a:lnTo>
                  <a:lnTo>
                    <a:pt x="16139821" y="4687214"/>
                  </a:lnTo>
                  <a:lnTo>
                    <a:pt x="16179902" y="4663186"/>
                  </a:lnTo>
                  <a:lnTo>
                    <a:pt x="16217443" y="4635347"/>
                  </a:lnTo>
                  <a:lnTo>
                    <a:pt x="16252076" y="4603966"/>
                  </a:lnTo>
                  <a:lnTo>
                    <a:pt x="16283458" y="4569333"/>
                  </a:lnTo>
                  <a:lnTo>
                    <a:pt x="16311296" y="4531779"/>
                  </a:lnTo>
                  <a:lnTo>
                    <a:pt x="16335337" y="4491710"/>
                  </a:lnTo>
                  <a:lnTo>
                    <a:pt x="16355314" y="4449457"/>
                  </a:lnTo>
                  <a:lnTo>
                    <a:pt x="16371075" y="4405452"/>
                  </a:lnTo>
                  <a:lnTo>
                    <a:pt x="16382416" y="4360126"/>
                  </a:lnTo>
                  <a:lnTo>
                    <a:pt x="16389274" y="4313885"/>
                  </a:lnTo>
                  <a:lnTo>
                    <a:pt x="16391560" y="4267212"/>
                  </a:lnTo>
                  <a:lnTo>
                    <a:pt x="16391560" y="476250"/>
                  </a:lnTo>
                  <a:close/>
                </a:path>
              </a:pathLst>
            </a:custGeom>
            <a:solidFill>
              <a:srgbClr val="A3A2A7">
                <a:alpha val="2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95504" y="2240280"/>
              <a:ext cx="3840480" cy="214579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8269" y="6043330"/>
              <a:ext cx="5248289" cy="328610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75627" y="6041166"/>
              <a:ext cx="5248259" cy="328614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2453" y="6040739"/>
              <a:ext cx="5248277" cy="328610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7152" y="1783080"/>
              <a:ext cx="7327391" cy="3319272"/>
            </a:xfrm>
            <a:prstGeom prst="rect">
              <a:avLst/>
            </a:prstGeom>
          </p:spPr>
        </p:pic>
        <p:sp>
          <p:nvSpPr>
            <p:cNvPr id="9" name="object 9" descr="">
              <a:hlinkClick r:id="rId7"/>
            </p:cNvPr>
            <p:cNvSpPr/>
            <p:nvPr/>
          </p:nvSpPr>
          <p:spPr>
            <a:xfrm>
              <a:off x="211067" y="9674438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92B37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>
              <a:hlinkClick r:id="rId7"/>
            </p:cNvPr>
            <p:cNvSpPr/>
            <p:nvPr/>
          </p:nvSpPr>
          <p:spPr>
            <a:xfrm>
              <a:off x="275829" y="9789407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>
              <a:hlinkClick r:id="rId7"/>
            </p:cNvPr>
            <p:cNvSpPr/>
            <p:nvPr/>
          </p:nvSpPr>
          <p:spPr>
            <a:xfrm>
              <a:off x="211067" y="9674438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92B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4051804" y="4652795"/>
              <a:ext cx="0" cy="4324350"/>
            </a:xfrm>
            <a:custGeom>
              <a:avLst/>
              <a:gdLst/>
              <a:ahLst/>
              <a:cxnLst/>
              <a:rect l="l" t="t" r="r" b="b"/>
              <a:pathLst>
                <a:path w="0" h="4324350">
                  <a:moveTo>
                    <a:pt x="0" y="0"/>
                  </a:moveTo>
                  <a:lnTo>
                    <a:pt x="0" y="4324350"/>
                  </a:lnTo>
                </a:path>
              </a:pathLst>
            </a:custGeom>
            <a:ln w="19050">
              <a:solidFill>
                <a:srgbClr val="013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515220" y="4682114"/>
              <a:ext cx="0" cy="4324350"/>
            </a:xfrm>
            <a:custGeom>
              <a:avLst/>
              <a:gdLst/>
              <a:ahLst/>
              <a:cxnLst/>
              <a:rect l="l" t="t" r="r" b="b"/>
              <a:pathLst>
                <a:path w="0" h="4324350">
                  <a:moveTo>
                    <a:pt x="0" y="0"/>
                  </a:moveTo>
                  <a:lnTo>
                    <a:pt x="0" y="4324350"/>
                  </a:lnTo>
                </a:path>
              </a:pathLst>
            </a:custGeom>
            <a:ln w="19050">
              <a:solidFill>
                <a:srgbClr val="013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4060575" y="8235939"/>
              <a:ext cx="3095625" cy="752475"/>
            </a:xfrm>
            <a:custGeom>
              <a:avLst/>
              <a:gdLst/>
              <a:ahLst/>
              <a:cxnLst/>
              <a:rect l="l" t="t" r="r" b="b"/>
              <a:pathLst>
                <a:path w="3095625" h="752475">
                  <a:moveTo>
                    <a:pt x="3095625" y="752475"/>
                  </a:moveTo>
                  <a:lnTo>
                    <a:pt x="0" y="752475"/>
                  </a:lnTo>
                  <a:lnTo>
                    <a:pt x="0" y="0"/>
                  </a:lnTo>
                  <a:lnTo>
                    <a:pt x="3095625" y="0"/>
                  </a:lnTo>
                  <a:lnTo>
                    <a:pt x="3095625" y="752475"/>
                  </a:lnTo>
                  <a:close/>
                </a:path>
              </a:pathLst>
            </a:custGeom>
            <a:solidFill>
              <a:srgbClr val="013D8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5223" y="8311895"/>
              <a:ext cx="2029967" cy="59131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246928" y="4652795"/>
              <a:ext cx="0" cy="4324350"/>
            </a:xfrm>
            <a:custGeom>
              <a:avLst/>
              <a:gdLst/>
              <a:ahLst/>
              <a:cxnLst/>
              <a:rect l="l" t="t" r="r" b="b"/>
              <a:pathLst>
                <a:path w="0" h="4324350">
                  <a:moveTo>
                    <a:pt x="0" y="0"/>
                  </a:moveTo>
                  <a:lnTo>
                    <a:pt x="0" y="4324350"/>
                  </a:lnTo>
                </a:path>
              </a:pathLst>
            </a:custGeom>
            <a:ln w="19050">
              <a:solidFill>
                <a:srgbClr val="013D8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3600" y="9034271"/>
              <a:ext cx="908303" cy="25298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10200" y="9034271"/>
              <a:ext cx="926591" cy="25298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74607" y="9034271"/>
              <a:ext cx="944879" cy="25298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32919" y="9034271"/>
              <a:ext cx="947927" cy="25298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24760" y="9034271"/>
              <a:ext cx="926592" cy="252984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0783511" y="4652795"/>
              <a:ext cx="0" cy="4324350"/>
            </a:xfrm>
            <a:custGeom>
              <a:avLst/>
              <a:gdLst/>
              <a:ahLst/>
              <a:cxnLst/>
              <a:rect l="l" t="t" r="r" b="b"/>
              <a:pathLst>
                <a:path w="0" h="4324350">
                  <a:moveTo>
                    <a:pt x="0" y="0"/>
                  </a:moveTo>
                  <a:lnTo>
                    <a:pt x="0" y="4324350"/>
                  </a:lnTo>
                </a:path>
              </a:pathLst>
            </a:custGeom>
            <a:ln w="19050">
              <a:solidFill>
                <a:srgbClr val="013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239432" y="5324642"/>
              <a:ext cx="3448050" cy="447675"/>
            </a:xfrm>
            <a:custGeom>
              <a:avLst/>
              <a:gdLst/>
              <a:ahLst/>
              <a:cxnLst/>
              <a:rect l="l" t="t" r="r" b="b"/>
              <a:pathLst>
                <a:path w="3448050" h="447675">
                  <a:moveTo>
                    <a:pt x="3448050" y="447675"/>
                  </a:moveTo>
                  <a:lnTo>
                    <a:pt x="0" y="447675"/>
                  </a:lnTo>
                  <a:lnTo>
                    <a:pt x="0" y="0"/>
                  </a:lnTo>
                  <a:lnTo>
                    <a:pt x="3448050" y="0"/>
                  </a:lnTo>
                  <a:lnTo>
                    <a:pt x="3448050" y="447675"/>
                  </a:lnTo>
                  <a:close/>
                </a:path>
              </a:pathLst>
            </a:custGeom>
            <a:solidFill>
              <a:srgbClr val="013D8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99888" y="5410200"/>
              <a:ext cx="1527047" cy="259079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5698266" y="5966033"/>
              <a:ext cx="5000625" cy="447675"/>
            </a:xfrm>
            <a:custGeom>
              <a:avLst/>
              <a:gdLst/>
              <a:ahLst/>
              <a:cxnLst/>
              <a:rect l="l" t="t" r="r" b="b"/>
              <a:pathLst>
                <a:path w="5000625" h="447675">
                  <a:moveTo>
                    <a:pt x="5000625" y="447675"/>
                  </a:moveTo>
                  <a:lnTo>
                    <a:pt x="0" y="447675"/>
                  </a:lnTo>
                  <a:lnTo>
                    <a:pt x="0" y="0"/>
                  </a:lnTo>
                  <a:lnTo>
                    <a:pt x="5000625" y="0"/>
                  </a:lnTo>
                  <a:lnTo>
                    <a:pt x="5000625" y="447675"/>
                  </a:lnTo>
                  <a:close/>
                </a:path>
              </a:pathLst>
            </a:custGeom>
            <a:solidFill>
              <a:srgbClr val="013D8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71943" y="6050279"/>
              <a:ext cx="2051303" cy="259079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9386499" y="7305995"/>
              <a:ext cx="4572000" cy="447675"/>
            </a:xfrm>
            <a:custGeom>
              <a:avLst/>
              <a:gdLst/>
              <a:ahLst/>
              <a:cxnLst/>
              <a:rect l="l" t="t" r="r" b="b"/>
              <a:pathLst>
                <a:path w="4572000" h="447675">
                  <a:moveTo>
                    <a:pt x="4572000" y="447675"/>
                  </a:moveTo>
                  <a:lnTo>
                    <a:pt x="0" y="447675"/>
                  </a:lnTo>
                  <a:lnTo>
                    <a:pt x="0" y="0"/>
                  </a:lnTo>
                  <a:lnTo>
                    <a:pt x="4572000" y="0"/>
                  </a:lnTo>
                  <a:lnTo>
                    <a:pt x="4572000" y="447675"/>
                  </a:lnTo>
                  <a:close/>
                </a:path>
              </a:pathLst>
            </a:custGeom>
            <a:solidFill>
              <a:srgbClr val="013D8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09504" y="7391400"/>
              <a:ext cx="2325624" cy="259080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7588757" y="6591665"/>
              <a:ext cx="3114675" cy="447675"/>
            </a:xfrm>
            <a:custGeom>
              <a:avLst/>
              <a:gdLst/>
              <a:ahLst/>
              <a:cxnLst/>
              <a:rect l="l" t="t" r="r" b="b"/>
              <a:pathLst>
                <a:path w="3114675" h="447675">
                  <a:moveTo>
                    <a:pt x="3114675" y="447675"/>
                  </a:moveTo>
                  <a:lnTo>
                    <a:pt x="0" y="447675"/>
                  </a:lnTo>
                  <a:lnTo>
                    <a:pt x="0" y="0"/>
                  </a:lnTo>
                  <a:lnTo>
                    <a:pt x="3114675" y="0"/>
                  </a:lnTo>
                  <a:lnTo>
                    <a:pt x="3114675" y="447675"/>
                  </a:lnTo>
                  <a:close/>
                </a:path>
              </a:pathLst>
            </a:custGeom>
            <a:solidFill>
              <a:srgbClr val="013D8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06383" y="6675119"/>
              <a:ext cx="1478279" cy="262127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10859353" y="7938912"/>
              <a:ext cx="3095625" cy="447675"/>
            </a:xfrm>
            <a:custGeom>
              <a:avLst/>
              <a:gdLst/>
              <a:ahLst/>
              <a:cxnLst/>
              <a:rect l="l" t="t" r="r" b="b"/>
              <a:pathLst>
                <a:path w="3095625" h="447675">
                  <a:moveTo>
                    <a:pt x="3095625" y="447675"/>
                  </a:moveTo>
                  <a:lnTo>
                    <a:pt x="0" y="447675"/>
                  </a:lnTo>
                  <a:lnTo>
                    <a:pt x="0" y="0"/>
                  </a:lnTo>
                  <a:lnTo>
                    <a:pt x="3095625" y="0"/>
                  </a:lnTo>
                  <a:lnTo>
                    <a:pt x="3095625" y="447675"/>
                  </a:lnTo>
                  <a:close/>
                </a:path>
              </a:pathLst>
            </a:custGeom>
            <a:solidFill>
              <a:srgbClr val="013D8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51919" y="8022335"/>
              <a:ext cx="1709927" cy="262127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978636" y="4652795"/>
              <a:ext cx="0" cy="4324350"/>
            </a:xfrm>
            <a:custGeom>
              <a:avLst/>
              <a:gdLst/>
              <a:ahLst/>
              <a:cxnLst/>
              <a:rect l="l" t="t" r="r" b="b"/>
              <a:pathLst>
                <a:path w="0" h="4324350">
                  <a:moveTo>
                    <a:pt x="0" y="0"/>
                  </a:moveTo>
                  <a:lnTo>
                    <a:pt x="0" y="4324350"/>
                  </a:lnTo>
                </a:path>
              </a:pathLst>
            </a:custGeom>
            <a:ln w="19050">
              <a:solidFill>
                <a:srgbClr val="013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7320094" y="4652795"/>
              <a:ext cx="0" cy="4324350"/>
            </a:xfrm>
            <a:custGeom>
              <a:avLst/>
              <a:gdLst/>
              <a:ahLst/>
              <a:cxnLst/>
              <a:rect l="l" t="t" r="r" b="b"/>
              <a:pathLst>
                <a:path w="0" h="4324350">
                  <a:moveTo>
                    <a:pt x="0" y="0"/>
                  </a:moveTo>
                  <a:lnTo>
                    <a:pt x="0" y="4324350"/>
                  </a:lnTo>
                </a:path>
              </a:pathLst>
            </a:custGeom>
            <a:ln w="19050">
              <a:solidFill>
                <a:srgbClr val="013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046640" y="4730739"/>
              <a:ext cx="3086100" cy="447675"/>
            </a:xfrm>
            <a:custGeom>
              <a:avLst/>
              <a:gdLst/>
              <a:ahLst/>
              <a:cxnLst/>
              <a:rect l="l" t="t" r="r" b="b"/>
              <a:pathLst>
                <a:path w="3086100" h="447675">
                  <a:moveTo>
                    <a:pt x="3086100" y="447675"/>
                  </a:moveTo>
                  <a:lnTo>
                    <a:pt x="0" y="447675"/>
                  </a:lnTo>
                  <a:lnTo>
                    <a:pt x="0" y="0"/>
                  </a:lnTo>
                  <a:lnTo>
                    <a:pt x="3086100" y="0"/>
                  </a:lnTo>
                  <a:lnTo>
                    <a:pt x="3086100" y="447675"/>
                  </a:lnTo>
                  <a:close/>
                </a:path>
              </a:pathLst>
            </a:custGeom>
            <a:solidFill>
              <a:srgbClr val="013D8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63039" y="4815840"/>
              <a:ext cx="2252471" cy="25907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9263" y="1648967"/>
              <a:ext cx="3947160" cy="91744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4000" y="1725167"/>
              <a:ext cx="8031480" cy="1487424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0" y="852487"/>
              <a:ext cx="18288000" cy="19050"/>
            </a:xfrm>
            <a:custGeom>
              <a:avLst/>
              <a:gdLst/>
              <a:ahLst/>
              <a:cxnLst/>
              <a:rect l="l" t="t" r="r" b="b"/>
              <a:pathLst>
                <a:path w="18288000" h="19050">
                  <a:moveTo>
                    <a:pt x="0" y="19050"/>
                  </a:moveTo>
                  <a:lnTo>
                    <a:pt x="0" y="0"/>
                  </a:lnTo>
                  <a:lnTo>
                    <a:pt x="18288000" y="0"/>
                  </a:lnTo>
                  <a:lnTo>
                    <a:pt x="182880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013D8A">
                <a:alpha val="148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>
              <a:hlinkClick r:id="rId17"/>
            </p:cNvPr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92B37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>
              <a:hlinkClick r:id="rId17"/>
            </p:cNvPr>
            <p:cNvSpPr/>
            <p:nvPr/>
          </p:nvSpPr>
          <p:spPr>
            <a:xfrm>
              <a:off x="275829" y="9789406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>
              <a:hlinkClick r:id="rId17"/>
            </p:cNvPr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92B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2"/>
            <a:ext cx="18288000" cy="10287000"/>
            <a:chOff x="0" y="2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8048" y="7997951"/>
              <a:ext cx="6708648" cy="75590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7447" y="3462528"/>
              <a:ext cx="1060703" cy="24993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61447" y="7997951"/>
              <a:ext cx="5897879" cy="228904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89535" y="3462528"/>
              <a:ext cx="1441704" cy="24993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3864" y="1645919"/>
              <a:ext cx="3700272" cy="91744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6815" y="4054479"/>
              <a:ext cx="6753209" cy="3524249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886815" y="4054490"/>
              <a:ext cx="6753225" cy="3524250"/>
            </a:xfrm>
            <a:custGeom>
              <a:avLst/>
              <a:gdLst/>
              <a:ahLst/>
              <a:cxnLst/>
              <a:rect l="l" t="t" r="r" b="b"/>
              <a:pathLst>
                <a:path w="6753225" h="3524250">
                  <a:moveTo>
                    <a:pt x="6753225" y="3524250"/>
                  </a:moveTo>
                  <a:lnTo>
                    <a:pt x="0" y="3524250"/>
                  </a:lnTo>
                  <a:lnTo>
                    <a:pt x="0" y="0"/>
                  </a:lnTo>
                  <a:lnTo>
                    <a:pt x="6753225" y="0"/>
                  </a:lnTo>
                  <a:lnTo>
                    <a:pt x="6753225" y="3524250"/>
                  </a:lnTo>
                  <a:close/>
                </a:path>
              </a:pathLst>
            </a:custGeom>
            <a:solidFill>
              <a:srgbClr val="013D8A">
                <a:alpha val="176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24304" y="4054479"/>
              <a:ext cx="6781799" cy="3524249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9624295" y="4054490"/>
              <a:ext cx="6781800" cy="3524250"/>
            </a:xfrm>
            <a:custGeom>
              <a:avLst/>
              <a:gdLst/>
              <a:ahLst/>
              <a:cxnLst/>
              <a:rect l="l" t="t" r="r" b="b"/>
              <a:pathLst>
                <a:path w="6781800" h="3524250">
                  <a:moveTo>
                    <a:pt x="6781800" y="3524250"/>
                  </a:moveTo>
                  <a:lnTo>
                    <a:pt x="0" y="3524250"/>
                  </a:lnTo>
                  <a:lnTo>
                    <a:pt x="0" y="0"/>
                  </a:lnTo>
                  <a:lnTo>
                    <a:pt x="6781800" y="0"/>
                  </a:lnTo>
                  <a:lnTo>
                    <a:pt x="6781800" y="3524250"/>
                  </a:lnTo>
                  <a:close/>
                </a:path>
              </a:pathLst>
            </a:custGeom>
            <a:solidFill>
              <a:srgbClr val="013D8A">
                <a:alpha val="176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0" y="852490"/>
              <a:ext cx="18288000" cy="19050"/>
            </a:xfrm>
            <a:custGeom>
              <a:avLst/>
              <a:gdLst/>
              <a:ahLst/>
              <a:cxnLst/>
              <a:rect l="l" t="t" r="r" b="b"/>
              <a:pathLst>
                <a:path w="18288000" h="19050">
                  <a:moveTo>
                    <a:pt x="0" y="19050"/>
                  </a:moveTo>
                  <a:lnTo>
                    <a:pt x="0" y="0"/>
                  </a:lnTo>
                  <a:lnTo>
                    <a:pt x="18288000" y="0"/>
                  </a:lnTo>
                  <a:lnTo>
                    <a:pt x="182880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FAFDFF">
                <a:alpha val="148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>
              <a:hlinkClick r:id="rId9"/>
            </p:cNvPr>
            <p:cNvSpPr/>
            <p:nvPr/>
          </p:nvSpPr>
          <p:spPr>
            <a:xfrm>
              <a:off x="211067" y="9674440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92B37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>
              <a:hlinkClick r:id="rId9"/>
            </p:cNvPr>
            <p:cNvSpPr/>
            <p:nvPr/>
          </p:nvSpPr>
          <p:spPr>
            <a:xfrm>
              <a:off x="275829" y="9789409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>
              <a:hlinkClick r:id="rId9"/>
            </p:cNvPr>
            <p:cNvSpPr/>
            <p:nvPr/>
          </p:nvSpPr>
          <p:spPr>
            <a:xfrm>
              <a:off x="211067" y="9674440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92B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4024" y="1316736"/>
              <a:ext cx="15584423" cy="1795272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852487"/>
              <a:ext cx="18288000" cy="19050"/>
            </a:xfrm>
            <a:custGeom>
              <a:avLst/>
              <a:gdLst/>
              <a:ahLst/>
              <a:cxnLst/>
              <a:rect l="l" t="t" r="r" b="b"/>
              <a:pathLst>
                <a:path w="18288000" h="19050">
                  <a:moveTo>
                    <a:pt x="0" y="19050"/>
                  </a:moveTo>
                  <a:lnTo>
                    <a:pt x="0" y="0"/>
                  </a:lnTo>
                  <a:lnTo>
                    <a:pt x="18288000" y="0"/>
                  </a:lnTo>
                  <a:lnTo>
                    <a:pt x="182880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013D8A">
                <a:alpha val="148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69623" y="3517391"/>
              <a:ext cx="5556503" cy="546201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1165" y="3467404"/>
              <a:ext cx="10067909" cy="6696059"/>
            </a:xfrm>
            <a:prstGeom prst="rect">
              <a:avLst/>
            </a:prstGeom>
          </p:spPr>
        </p:pic>
        <p:sp>
          <p:nvSpPr>
            <p:cNvPr id="8" name="object 8" descr="">
              <a:hlinkClick r:id="rId6"/>
            </p:cNvPr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92B37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>
              <a:hlinkClick r:id="rId6"/>
            </p:cNvPr>
            <p:cNvSpPr/>
            <p:nvPr/>
          </p:nvSpPr>
          <p:spPr>
            <a:xfrm>
              <a:off x="275829" y="9789406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>
              <a:hlinkClick r:id="rId6"/>
            </p:cNvPr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92B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3" y="0"/>
              <a:ext cx="9143999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1928" y="932688"/>
              <a:ext cx="7242048" cy="91744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928" y="2118360"/>
              <a:ext cx="7223760" cy="7178039"/>
            </a:xfrm>
            <a:prstGeom prst="rect">
              <a:avLst/>
            </a:prstGeom>
          </p:spPr>
        </p:pic>
        <p:sp>
          <p:nvSpPr>
            <p:cNvPr id="6" name="object 6" descr="">
              <a:hlinkClick r:id="rId5"/>
            </p:cNvPr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92B37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>
              <a:hlinkClick r:id="rId5"/>
            </p:cNvPr>
            <p:cNvSpPr/>
            <p:nvPr/>
          </p:nvSpPr>
          <p:spPr>
            <a:xfrm>
              <a:off x="275829" y="9789406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>
              <a:hlinkClick r:id="rId5"/>
            </p:cNvPr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92B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38513" y="0"/>
              <a:ext cx="9143999" cy="102869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4744" y="1328927"/>
              <a:ext cx="4136135" cy="91744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048" y="2648711"/>
              <a:ext cx="8089391" cy="5062728"/>
            </a:xfrm>
            <a:prstGeom prst="rect">
              <a:avLst/>
            </a:prstGeom>
          </p:spPr>
        </p:pic>
        <p:sp>
          <p:nvSpPr>
            <p:cNvPr id="7" name="object 7" descr="">
              <a:hlinkClick r:id="rId6"/>
            </p:cNvPr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92B37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>
              <a:hlinkClick r:id="rId6"/>
            </p:cNvPr>
            <p:cNvSpPr/>
            <p:nvPr/>
          </p:nvSpPr>
          <p:spPr>
            <a:xfrm>
              <a:off x="275829" y="9789406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>
              <a:hlinkClick r:id="rId6"/>
            </p:cNvPr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92B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5"/>
            <a:ext cx="18288000" cy="10287000"/>
            <a:chOff x="0" y="5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0739" y="2699162"/>
              <a:ext cx="14868527" cy="487679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975" y="932687"/>
              <a:ext cx="5166360" cy="91744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975" y="1969008"/>
              <a:ext cx="2270760" cy="249935"/>
            </a:xfrm>
            <a:prstGeom prst="rect">
              <a:avLst/>
            </a:prstGeom>
          </p:spPr>
        </p:pic>
        <p:sp>
          <p:nvSpPr>
            <p:cNvPr id="6" name="object 6" descr="">
              <a:hlinkClick r:id="rId5"/>
            </p:cNvPr>
            <p:cNvSpPr/>
            <p:nvPr/>
          </p:nvSpPr>
          <p:spPr>
            <a:xfrm>
              <a:off x="211067" y="9674443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92B37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>
              <a:hlinkClick r:id="rId5"/>
            </p:cNvPr>
            <p:cNvSpPr/>
            <p:nvPr/>
          </p:nvSpPr>
          <p:spPr>
            <a:xfrm>
              <a:off x="275829" y="9789412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>
              <a:hlinkClick r:id="rId5"/>
            </p:cNvPr>
            <p:cNvSpPr/>
            <p:nvPr/>
          </p:nvSpPr>
          <p:spPr>
            <a:xfrm>
              <a:off x="211067" y="9674443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92B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2025-02-04T15:31:19Z</dcterms:created>
  <dcterms:modified xsi:type="dcterms:W3CDTF">2025-02-04T15:31:19Z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2024-04-09T00:00:00Z</vt:filetime>
  </property>
  <property fmtid="{D5CDD505-2E9C-101B-9397-08002B2CF9AE}" pid="3" name="Creator">
    <vt:lpwstr>Chromium</vt:lpwstr>
  </property>
  <property fmtid="{D5CDD505-2E9C-101B-9397-08002B2CF9AE}" pid="4" name="LastSaved">
    <vt:filetime>2025-02-04T00:00:00Z</vt:filetime>
  </property>
  <property fmtid="{D5CDD505-2E9C-101B-9397-08002B2CF9AE}" pid="5" name="Producer">
    <vt:lpwstr>iLovePDF</vt:lpwstr>
  </property>
</Properties>
</file>